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7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7853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1346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6280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447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50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ltknttn/otus-mssql-2020-06-polyatykina/tree/master/projec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Договора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8345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B8AFA9-0244-4A62-BF34-B216CA65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45" y="1197972"/>
            <a:ext cx="9182100" cy="56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Расписание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8345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D51E4A-6109-4DF1-9F81-EC9A9933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141" y="1297039"/>
            <a:ext cx="7970520" cy="53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Услуги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06384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6F708-F3A4-4B5D-9F7A-B70C7593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16" y="1287693"/>
            <a:ext cx="9330561" cy="53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Визит</a:t>
            </a:r>
          </a:p>
        </p:txBody>
      </p:sp>
      <p:sp>
        <p:nvSpPr>
          <p:cNvPr id="296" name="Google Shape;296;p28"/>
          <p:cNvSpPr txBox="1"/>
          <p:nvPr/>
        </p:nvSpPr>
        <p:spPr>
          <a:xfrm>
            <a:off x="48345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289F21-C956-4870-8142-25042B7B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544" y="1197972"/>
            <a:ext cx="7448843" cy="55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752090" y="1428872"/>
            <a:ext cx="6505800" cy="313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Реализовать интерфейсы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Разработать хранилище для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OLAP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Разработать отчеты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Сделать пакетное решение (автоматическое разворачивание БД и клиентской части)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Порефлексировать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Полятыкина</a:t>
            </a: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Татьяна Игоревна</a:t>
            </a: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Разработчик прикладного ПО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ООО 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Автостэлс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charset="0"/>
              </a:rPr>
              <a:t>polyatikina.tatyana@gmail.com</a:t>
            </a:r>
            <a:endParaRPr lang="ru-RU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 descr="Изображение выглядит как внешний, женщина, человек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id="{AD46CC60-1A3B-43AB-9374-BE06776A73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394" b="10394"/>
          <a:stretch>
            <a:fillRect/>
          </a:stretch>
        </p:blipFill>
        <p:spPr>
          <a:xfrm>
            <a:off x="3503819" y="5146935"/>
            <a:ext cx="1292116" cy="1332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Фитнес клуб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 descr="Изображение выглядит как внешний, женщина, человек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id="{1987199A-40FB-440D-B4A5-20373A6A6BD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0394" b="10394"/>
          <a:stretch>
            <a:fillRect/>
          </a:stretch>
        </p:blipFill>
        <p:spPr>
          <a:xfrm>
            <a:off x="3503819" y="5146935"/>
            <a:ext cx="1292116" cy="133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Полятыкина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Татьяна Игоревна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Разработчик прикладного ПО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ООО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Автостэлс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B0604020202020204" charset="0"/>
              </a:rPr>
              <a:t>polyatikina.tatyana@gmail.com</a:t>
            </a:r>
            <a:endParaRPr lang="ru-RU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Разработать архитектуру БД для автоматизации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деятельности фитнес клуба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Определить перспективы использования БД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средства автоматизации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разработанную концепцию</a:t>
            </a: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Разработать перспективный проект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структуру для БД</a:t>
            </a: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правильно подходить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 архитектуре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GUI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OLAP,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отчеты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80137"/>
            <a:ext cx="6016500" cy="7409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0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DDL – Data Definition Language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DML (Data Manipulation Language), </a:t>
            </a:r>
            <a:endParaRPr lang="ru-RU" sz="1600" b="1" i="0" dirty="0">
              <a:solidFill>
                <a:srgbClr val="333333"/>
              </a:solidFill>
              <a:effectLst/>
              <a:latin typeface="Roboto" panose="020B0604020202020204" charset="0"/>
            </a:endParaRPr>
          </a:p>
          <a:p>
            <a:pPr algn="ctr"/>
            <a:r>
              <a:rPr lang="ru-RU" sz="16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процедуры, функции, представления, триггеры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20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TCL 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(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Transaction Control Language</a:t>
            </a:r>
            <a:r>
              <a:rPr lang="ru-RU" sz="2000" b="1" i="0" dirty="0">
                <a:solidFill>
                  <a:srgbClr val="333333"/>
                </a:solidFill>
                <a:effectLst/>
                <a:latin typeface="Roboto" panose="020B0604020202020204" charset="0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Таблицы с системным управлением версиями</a:t>
            </a:r>
            <a:endParaRPr lang="ru-RU" sz="2000" b="1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82515" y="137741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Разработана архитектура БД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Продуманы процессы и варианты интерфейсов для приложений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hlinkClick r:id="rId4"/>
              </a:rPr>
              <a:t>otus-mssql-2020-06-polyatykina/project at master · </a:t>
            </a:r>
            <a:r>
              <a:rPr lang="en-US" sz="4000" dirty="0" err="1">
                <a:hlinkClick r:id="rId4"/>
              </a:rPr>
              <a:t>pltknttn</a:t>
            </a:r>
            <a:r>
              <a:rPr lang="en-US" sz="4000" dirty="0">
                <a:hlinkClick r:id="rId4"/>
              </a:rPr>
              <a:t>/otus-mssql-2020-06-polyatykina · GitHub</a:t>
            </a: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88730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</a:t>
            </a:r>
            <a:r>
              <a:rPr lang="ru-RU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</a:t>
            </a: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Люди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2343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26393-C020-4517-BEF1-7BC2061E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34" y="1287693"/>
            <a:ext cx="11316471" cy="52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721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262</Words>
  <Application>Microsoft Office PowerPoint</Application>
  <PresentationFormat>Широкоэкранный</PresentationFormat>
  <Paragraphs>91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Segoe UI</vt:lpstr>
      <vt:lpstr>Noto Sans Symbols</vt:lpstr>
      <vt:lpstr>Arial</vt:lpstr>
      <vt:lpstr>Calibri</vt:lpstr>
      <vt:lpstr>Times New Roman</vt:lpstr>
      <vt:lpstr>Roboto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Tatyana Polyatykina</dc:creator>
  <cp:lastModifiedBy>Tatyana Polyatykina</cp:lastModifiedBy>
  <cp:revision>14</cp:revision>
  <dcterms:modified xsi:type="dcterms:W3CDTF">2020-11-22T14:22:01Z</dcterms:modified>
</cp:coreProperties>
</file>